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30.wmf" ContentType="image/x-wmf"/>
  <Override PartName="/ppt/media/image29.wmf" ContentType="image/x-wmf"/>
  <Override PartName="/ppt/media/image28.wmf" ContentType="image/x-wmf"/>
  <Override PartName="/ppt/media/image27.png" ContentType="image/png"/>
  <Override PartName="/ppt/media/image26.png" ContentType="image/png"/>
  <Override PartName="/ppt/media/image25.png" ContentType="image/png"/>
  <Override PartName="/ppt/media/image24.wmf" ContentType="image/x-wmf"/>
  <Override PartName="/ppt/media/image23.wmf" ContentType="image/x-wmf"/>
  <Override PartName="/ppt/media/image10.jpeg" ContentType="image/jpeg"/>
  <Override PartName="/ppt/media/image14.png" ContentType="image/png"/>
  <Override PartName="/ppt/media/image7.png" ContentType="image/png"/>
  <Override PartName="/ppt/media/image9.jpeg" ContentType="image/jpeg"/>
  <Override PartName="/ppt/media/image5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22.wmf" ContentType="image/x-wmf"/>
  <Override PartName="/ppt/media/image3.png" ContentType="image/png"/>
  <Override PartName="/ppt/media/image8.tif" ContentType="image/tiff"/>
  <Override PartName="/ppt/media/image4.png" ContentType="image/png"/>
  <Override PartName="/ppt/media/image11.wmf" ContentType="image/x-wmf"/>
  <Override PartName="/ppt/media/image12.wmf" ContentType="image/x-wmf"/>
  <Override PartName="/ppt/media/image13.wmf" ContentType="image/x-wmf"/>
  <Override PartName="/ppt/media/image15.png" ContentType="image/png"/>
  <Override PartName="/ppt/media/image16.png" ContentType="image/png"/>
  <Override PartName="/ppt/media/image17.png" ContentType="image/png"/>
  <Override PartName="/ppt/media/image18.wmf" ContentType="image/x-wmf"/>
  <Override PartName="/ppt/media/image19.wmf" ContentType="image/x-wmf"/>
  <Override PartName="/ppt/media/image20.wmf" ContentType="image/x-wmf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92640" y="402120"/>
            <a:ext cx="8693640" cy="677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92640" y="402120"/>
            <a:ext cx="8693640" cy="677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92640" y="402120"/>
            <a:ext cx="8693640" cy="677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3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BF085B85-1F60-42C7-A406-B6DDD822EA7B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Образец текста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Второй уровень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Третий уровень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Четвертый уровень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Пятый уровень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92640" y="7007040"/>
            <a:ext cx="226764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ADDDB0A-A234-4A68-8B4B-BEA2DE9CEC92}" type="datetime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15.8.19</a:t>
            </a:fld>
            <a:endParaRPr b="0" lang="ru-RU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338640" y="7007040"/>
            <a:ext cx="3401640" cy="40212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118640" y="7007040"/>
            <a:ext cx="2267640" cy="40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E0E694-5553-4A5F-A9E6-8415AD7D0CB1}" type="slidenum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59640" y="1237320"/>
            <a:ext cx="7559640" cy="263160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Образец заголовка</a:t>
            </a:r>
            <a:endParaRPr b="0" lang="ru-RU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692640" y="7007040"/>
            <a:ext cx="226764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DBBD0E2-B996-4AA0-A040-57044BCAC867}" type="datetime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15.8.19</a:t>
            </a:fld>
            <a:endParaRPr b="0" lang="ru-RU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3338640" y="7007040"/>
            <a:ext cx="3401640" cy="40212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7118640" y="7007040"/>
            <a:ext cx="2267640" cy="40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FD35CC3-6932-424D-B0F0-AFAC2721FA3A}" type="slidenum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Для правки структуры щёлкните мышью</a:t>
            </a:r>
            <a:endParaRPr b="0" lang="ru-RU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Второй уровень структуры</a:t>
            </a:r>
            <a:endParaRPr b="0" lang="ru-RU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9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Третий уровень структуры</a:t>
            </a:r>
            <a:endParaRPr b="0" lang="ru-RU" sz="1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99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Четвёртый уровень структуры</a:t>
            </a:r>
            <a:endParaRPr b="0" lang="ru-RU" sz="19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Пятый уровень структуры</a:t>
            </a:r>
            <a:endParaRPr b="0" lang="ru-RU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Шестой уровень структуры</a:t>
            </a:r>
            <a:endParaRPr b="0" lang="ru-RU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Седьмой уровень структуры</a:t>
            </a:r>
            <a:endParaRPr b="0" lang="ru-RU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ti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wmf"/><Relationship Id="rId6" Type="http://schemas.openxmlformats.org/officeDocument/2006/relationships/image" Target="../media/image19.wmf"/><Relationship Id="rId7" Type="http://schemas.openxmlformats.org/officeDocument/2006/relationships/image" Target="../media/image20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wmf"/><Relationship Id="rId3" Type="http://schemas.openxmlformats.org/officeDocument/2006/relationships/image" Target="../media/image23.wmf"/><Relationship Id="rId4" Type="http://schemas.openxmlformats.org/officeDocument/2006/relationships/image" Target="../media/image24.wmf"/><Relationship Id="rId5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wmf"/><Relationship Id="rId5" Type="http://schemas.openxmlformats.org/officeDocument/2006/relationships/image" Target="../media/image29.wmf"/><Relationship Id="rId6" Type="http://schemas.openxmlformats.org/officeDocument/2006/relationships/image" Target="../media/image30.wmf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tretch/>
        </p:blipFill>
        <p:spPr>
          <a:xfrm>
            <a:off x="-304200" y="-3165480"/>
            <a:ext cx="5669640" cy="755964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501840" y="2574360"/>
            <a:ext cx="6380280" cy="191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Как работать с</a:t>
            </a:r>
            <a:endParaRPr b="0" lang="ru-RU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Google, Upwork, </a:t>
            </a:r>
            <a:endParaRPr b="0" lang="ru-RU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AppStore</a:t>
            </a:r>
            <a:endParaRPr b="0" lang="ru-RU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Рисунок 9" descr=""/>
          <p:cNvPicPr/>
          <p:nvPr/>
        </p:nvPicPr>
        <p:blipFill>
          <a:blip r:embed="rId2"/>
          <a:stretch/>
        </p:blipFill>
        <p:spPr>
          <a:xfrm>
            <a:off x="5317560" y="1020240"/>
            <a:ext cx="3912480" cy="551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Рисунок 4" descr=""/>
          <p:cNvPicPr/>
          <p:nvPr/>
        </p:nvPicPr>
        <p:blipFill>
          <a:blip r:embed="rId1"/>
          <a:stretch/>
        </p:blipFill>
        <p:spPr>
          <a:xfrm>
            <a:off x="360" y="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485640" y="1359720"/>
            <a:ext cx="604116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485640" y="699840"/>
            <a:ext cx="68184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</a:rPr>
              <a:t>Зеленый коридор для площадок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589680" y="1884600"/>
            <a:ext cx="59367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Чтобы получить деньги с площадки, нужно отправить их на счёт в банке и пройти валютный контроль. Для этого понадобится договор оферты и другие документы.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589680" y="3779640"/>
            <a:ext cx="601776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  <a:ea typeface="Geometria"/>
              </a:rPr>
              <a:t>Банки уже умеют работать с большинством площадок, поэтому, пройти валютный контроль не составит особого труда.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Рисунок 4" descr=""/>
          <p:cNvPicPr/>
          <p:nvPr/>
        </p:nvPicPr>
        <p:blipFill>
          <a:blip r:embed="rId1"/>
          <a:stretch/>
        </p:blipFill>
        <p:spPr>
          <a:xfrm>
            <a:off x="360" y="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485640" y="1359720"/>
            <a:ext cx="604116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1035360" y="2059560"/>
            <a:ext cx="628848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Приветственное письмо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Скриншот с деталями транзакций и квитанция платежа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Выписка, если Google AdSense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485640" y="699840"/>
            <a:ext cx="74937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</a:rPr>
              <a:t>Документы для работы в </a:t>
            </a:r>
            <a:r>
              <a:rPr b="1" lang="ru-R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Google Play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Рисунок 1" descr=""/>
          <p:cNvPicPr/>
          <p:nvPr/>
        </p:nvPicPr>
        <p:blipFill>
          <a:blip r:embed="rId2"/>
          <a:stretch/>
        </p:blipFill>
        <p:spPr>
          <a:xfrm>
            <a:off x="574560" y="2064240"/>
            <a:ext cx="126360" cy="213120"/>
          </a:xfrm>
          <a:prstGeom prst="rect">
            <a:avLst/>
          </a:prstGeom>
          <a:ln>
            <a:noFill/>
          </a:ln>
        </p:spPr>
      </p:pic>
      <p:pic>
        <p:nvPicPr>
          <p:cNvPr id="130" name="Рисунок 6" descr=""/>
          <p:cNvPicPr/>
          <p:nvPr/>
        </p:nvPicPr>
        <p:blipFill>
          <a:blip r:embed="rId3"/>
          <a:stretch/>
        </p:blipFill>
        <p:spPr>
          <a:xfrm>
            <a:off x="574560" y="2584080"/>
            <a:ext cx="126360" cy="213120"/>
          </a:xfrm>
          <a:prstGeom prst="rect">
            <a:avLst/>
          </a:prstGeom>
          <a:ln>
            <a:noFill/>
          </a:ln>
        </p:spPr>
      </p:pic>
      <p:pic>
        <p:nvPicPr>
          <p:cNvPr id="131" name="Рисунок 10" descr=""/>
          <p:cNvPicPr/>
          <p:nvPr/>
        </p:nvPicPr>
        <p:blipFill>
          <a:blip r:embed="rId4"/>
          <a:stretch/>
        </p:blipFill>
        <p:spPr>
          <a:xfrm>
            <a:off x="574560" y="3051720"/>
            <a:ext cx="126360" cy="21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1" descr=""/>
          <p:cNvPicPr/>
          <p:nvPr/>
        </p:nvPicPr>
        <p:blipFill>
          <a:blip r:embed="rId1"/>
          <a:stretch/>
        </p:blipFill>
        <p:spPr>
          <a:xfrm>
            <a:off x="-304200" y="-3165480"/>
            <a:ext cx="5669640" cy="755964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501840" y="2574360"/>
            <a:ext cx="6380280" cy="191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Как работать с площадками? </a:t>
            </a:r>
            <a:endParaRPr b="0" lang="ru-RU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Рисунок 2" descr=""/>
          <p:cNvPicPr/>
          <p:nvPr/>
        </p:nvPicPr>
        <p:blipFill>
          <a:blip r:embed="rId2"/>
          <a:stretch/>
        </p:blipFill>
        <p:spPr>
          <a:xfrm>
            <a:off x="5524560" y="1432800"/>
            <a:ext cx="3260160" cy="4420080"/>
          </a:xfrm>
          <a:prstGeom prst="rect">
            <a:avLst/>
          </a:prstGeom>
          <a:ln>
            <a:noFill/>
          </a:ln>
        </p:spPr>
      </p:pic>
      <p:pic>
        <p:nvPicPr>
          <p:cNvPr id="135" name="Рисунок 9" descr=""/>
          <p:cNvPicPr/>
          <p:nvPr/>
        </p:nvPicPr>
        <p:blipFill>
          <a:blip r:embed="rId3"/>
          <a:stretch/>
        </p:blipFill>
        <p:spPr>
          <a:xfrm>
            <a:off x="0" y="0"/>
            <a:ext cx="10079640" cy="7559640"/>
          </a:xfrm>
          <a:prstGeom prst="rect">
            <a:avLst/>
          </a:prstGeom>
          <a:ln>
            <a:noFill/>
          </a:ln>
        </p:spPr>
      </p:pic>
      <p:pic>
        <p:nvPicPr>
          <p:cNvPr id="136" name="Рисунок 12" descr=""/>
          <p:cNvPicPr/>
          <p:nvPr/>
        </p:nvPicPr>
        <p:blipFill>
          <a:blip r:embed="rId4"/>
          <a:stretch/>
        </p:blipFill>
        <p:spPr>
          <a:xfrm>
            <a:off x="0" y="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35360" y="2059560"/>
            <a:ext cx="628848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Договор оферты Apple Developer Program License Agreement.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Скриншот с датой присоединения из Contracts In Effect.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Скриншот с банковскими реквизитами.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85640" y="699840"/>
            <a:ext cx="68184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</a:rPr>
              <a:t>Документы для работы в App Store 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Рисунок 15" descr=""/>
          <p:cNvPicPr/>
          <p:nvPr/>
        </p:nvPicPr>
        <p:blipFill>
          <a:blip r:embed="rId5"/>
          <a:stretch/>
        </p:blipFill>
        <p:spPr>
          <a:xfrm>
            <a:off x="574560" y="2064240"/>
            <a:ext cx="126360" cy="213120"/>
          </a:xfrm>
          <a:prstGeom prst="rect">
            <a:avLst/>
          </a:prstGeom>
          <a:ln>
            <a:noFill/>
          </a:ln>
        </p:spPr>
      </p:pic>
      <p:pic>
        <p:nvPicPr>
          <p:cNvPr id="140" name="Рисунок 16" descr=""/>
          <p:cNvPicPr/>
          <p:nvPr/>
        </p:nvPicPr>
        <p:blipFill>
          <a:blip r:embed="rId6"/>
          <a:stretch/>
        </p:blipFill>
        <p:spPr>
          <a:xfrm>
            <a:off x="574560" y="2584080"/>
            <a:ext cx="126360" cy="213120"/>
          </a:xfrm>
          <a:prstGeom prst="rect">
            <a:avLst/>
          </a:prstGeom>
          <a:ln>
            <a:noFill/>
          </a:ln>
        </p:spPr>
      </p:pic>
      <p:pic>
        <p:nvPicPr>
          <p:cNvPr id="141" name="Рисунок 17" descr=""/>
          <p:cNvPicPr/>
          <p:nvPr/>
        </p:nvPicPr>
        <p:blipFill>
          <a:blip r:embed="rId7"/>
          <a:stretch/>
        </p:blipFill>
        <p:spPr>
          <a:xfrm>
            <a:off x="574560" y="3051720"/>
            <a:ext cx="126360" cy="21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3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485640" y="1359720"/>
            <a:ext cx="604116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1035360" y="2059560"/>
            <a:ext cx="628848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Договор оферты Apple Developer Program License Agreement.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Скриншот с датой присоединения из Contracts In Effect.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Скриншот с банковскими реквизитами.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485640" y="699840"/>
            <a:ext cx="68184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</a:rPr>
              <a:t>Документы для работы в App Store 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Рисунок 1" descr=""/>
          <p:cNvPicPr/>
          <p:nvPr/>
        </p:nvPicPr>
        <p:blipFill>
          <a:blip r:embed="rId2"/>
          <a:stretch/>
        </p:blipFill>
        <p:spPr>
          <a:xfrm>
            <a:off x="574560" y="2064240"/>
            <a:ext cx="126360" cy="213120"/>
          </a:xfrm>
          <a:prstGeom prst="rect">
            <a:avLst/>
          </a:prstGeom>
          <a:ln>
            <a:noFill/>
          </a:ln>
        </p:spPr>
      </p:pic>
      <p:pic>
        <p:nvPicPr>
          <p:cNvPr id="147" name="Рисунок 6" descr=""/>
          <p:cNvPicPr/>
          <p:nvPr/>
        </p:nvPicPr>
        <p:blipFill>
          <a:blip r:embed="rId3"/>
          <a:stretch/>
        </p:blipFill>
        <p:spPr>
          <a:xfrm>
            <a:off x="574560" y="2584080"/>
            <a:ext cx="126360" cy="213120"/>
          </a:xfrm>
          <a:prstGeom prst="rect">
            <a:avLst/>
          </a:prstGeom>
          <a:ln>
            <a:noFill/>
          </a:ln>
        </p:spPr>
      </p:pic>
      <p:pic>
        <p:nvPicPr>
          <p:cNvPr id="148" name="Рисунок 10" descr=""/>
          <p:cNvPicPr/>
          <p:nvPr/>
        </p:nvPicPr>
        <p:blipFill>
          <a:blip r:embed="rId4"/>
          <a:stretch/>
        </p:blipFill>
        <p:spPr>
          <a:xfrm>
            <a:off x="574560" y="3051720"/>
            <a:ext cx="126360" cy="213120"/>
          </a:xfrm>
          <a:prstGeom prst="rect">
            <a:avLst/>
          </a:prstGeom>
          <a:ln>
            <a:noFill/>
          </a:ln>
        </p:spPr>
      </p:pic>
      <p:sp>
        <p:nvSpPr>
          <p:cNvPr id="149" name="CustomShape 4"/>
          <p:cNvSpPr/>
          <p:nvPr/>
        </p:nvSpPr>
        <p:spPr>
          <a:xfrm>
            <a:off x="495360" y="3740400"/>
            <a:ext cx="6663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 Medium"/>
              </a:rPr>
              <a:t>Что меняется при постановке на учёт: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505080" y="4349520"/>
            <a:ext cx="666360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Только один банк для поступлений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Справка о подтверждающих документах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1840" y="2574360"/>
            <a:ext cx="6380280" cy="191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ＭＳ Ｐゴシック"/>
              </a:rPr>
              <a:t>Как работать с площадками? </a:t>
            </a:r>
            <a:endParaRPr b="0" lang="ru-RU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Рисунок 2" descr=""/>
          <p:cNvPicPr/>
          <p:nvPr/>
        </p:nvPicPr>
        <p:blipFill>
          <a:blip r:embed="rId1"/>
          <a:stretch/>
        </p:blipFill>
        <p:spPr>
          <a:xfrm>
            <a:off x="5524560" y="1432800"/>
            <a:ext cx="3260160" cy="4420080"/>
          </a:xfrm>
          <a:prstGeom prst="rect">
            <a:avLst/>
          </a:prstGeom>
          <a:ln>
            <a:noFill/>
          </a:ln>
        </p:spPr>
      </p:pic>
      <p:pic>
        <p:nvPicPr>
          <p:cNvPr id="153" name="Рисунок 9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7559640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12" descr=""/>
          <p:cNvPicPr/>
          <p:nvPr/>
        </p:nvPicPr>
        <p:blipFill>
          <a:blip r:embed="rId3"/>
          <a:stretch/>
        </p:blipFill>
        <p:spPr>
          <a:xfrm>
            <a:off x="0" y="11880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1035360" y="2059560"/>
            <a:ext cx="6288480" cy="264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Публичная оферта с датой присоединения ИП на двух языках.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Где взять: выгрузить с сайта или запросить в техподдержке документ на двух языках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Скриншот с банковскими реквизитами.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</a:rPr>
              <a:t>Где взять: В разделе «Способы вывода денег»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  <a:ea typeface="Geometria"/>
              </a:rPr>
              <a:t>Подтверждение оказанных услуг (Confirmation of Services)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metria"/>
                <a:ea typeface="Geometria"/>
              </a:rPr>
              <a:t>Где взять: запросить в поддержке Upwork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485640" y="699840"/>
            <a:ext cx="68184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glecia Pro Title"/>
              </a:rPr>
              <a:t>Документы для работы c Upwork</a:t>
            </a:r>
            <a:endParaRPr b="0" lang="ru-RU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Рисунок 15" descr=""/>
          <p:cNvPicPr/>
          <p:nvPr/>
        </p:nvPicPr>
        <p:blipFill>
          <a:blip r:embed="rId4"/>
          <a:stretch/>
        </p:blipFill>
        <p:spPr>
          <a:xfrm>
            <a:off x="574560" y="2147040"/>
            <a:ext cx="126360" cy="213120"/>
          </a:xfrm>
          <a:prstGeom prst="rect">
            <a:avLst/>
          </a:prstGeom>
          <a:ln>
            <a:noFill/>
          </a:ln>
        </p:spPr>
      </p:pic>
      <p:pic>
        <p:nvPicPr>
          <p:cNvPr id="158" name="Рисунок 16" descr=""/>
          <p:cNvPicPr/>
          <p:nvPr/>
        </p:nvPicPr>
        <p:blipFill>
          <a:blip r:embed="rId5"/>
          <a:stretch/>
        </p:blipFill>
        <p:spPr>
          <a:xfrm>
            <a:off x="591480" y="3064680"/>
            <a:ext cx="126360" cy="213120"/>
          </a:xfrm>
          <a:prstGeom prst="rect">
            <a:avLst/>
          </a:prstGeom>
          <a:ln>
            <a:noFill/>
          </a:ln>
        </p:spPr>
      </p:pic>
      <p:pic>
        <p:nvPicPr>
          <p:cNvPr id="159" name="Рисунок 17" descr=""/>
          <p:cNvPicPr/>
          <p:nvPr/>
        </p:nvPicPr>
        <p:blipFill>
          <a:blip r:embed="rId6"/>
          <a:stretch/>
        </p:blipFill>
        <p:spPr>
          <a:xfrm>
            <a:off x="591840" y="3995640"/>
            <a:ext cx="126360" cy="21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2019-08-15T12:39:50Z</dcterms:created>
  <dc:creator/>
  <dc:description/>
  <dc:language>ru-RU</dc:language>
  <cp:lastModifiedBy/>
  <dcterms:modified xsi:type="dcterms:W3CDTF">2019-08-15T12:40:57Z</dcterms:modified>
  <cp:revision>1</cp:revision>
  <dc:subject/>
  <dc:title/>
</cp:coreProperties>
</file>